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61" r:id="rId5"/>
    <p:sldId id="259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51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4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5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7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8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November 2,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November 2,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FA1E7DF-5601-46A8-8979-B9A8FA70D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3380D3-B816-4417-8931-FF030474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7975" y="4079647"/>
            <a:ext cx="3565525" cy="416716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alpha val="60000"/>
                  </a:schemeClr>
                </a:solidFill>
              </a:rPr>
              <a:t>Marc Auberer, 10.11.2020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96AC91-96AD-4B33-9BE6-32319FB8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695575"/>
            <a:ext cx="5715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4AED07-3C69-417E-B10B-383D56C8BF51}"/>
              </a:ext>
            </a:extLst>
          </p:cNvPr>
          <p:cNvSpPr txBox="1"/>
          <p:nvPr/>
        </p:nvSpPr>
        <p:spPr>
          <a:xfrm>
            <a:off x="8790635" y="39308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822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Docker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9EFC0-463F-4E7A-9C6F-CAB30B73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593" y="1341913"/>
            <a:ext cx="9856519" cy="47509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Entwickelt von </a:t>
            </a:r>
            <a:r>
              <a:rPr lang="de-DE" dirty="0" err="1"/>
              <a:t>dotCloud</a:t>
            </a:r>
            <a:r>
              <a:rPr lang="de-DE" dirty="0"/>
              <a:t>, später Docker Inc.</a:t>
            </a:r>
          </a:p>
          <a:p>
            <a:pPr>
              <a:lnSpc>
                <a:spcPct val="100000"/>
              </a:lnSpc>
            </a:pPr>
            <a:r>
              <a:rPr lang="de-DE" dirty="0"/>
              <a:t>2019 übernommen durch </a:t>
            </a:r>
            <a:r>
              <a:rPr lang="de-DE" dirty="0" err="1"/>
              <a:t>Mirantis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Zukunft von Docker Swarm unsicher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Entwickelt in Go</a:t>
            </a:r>
          </a:p>
          <a:p>
            <a:pPr>
              <a:lnSpc>
                <a:spcPct val="100000"/>
              </a:lnSpc>
            </a:pPr>
            <a:r>
              <a:rPr lang="de-DE" dirty="0"/>
              <a:t>Primär ausgelegt für Linux Distributionen</a:t>
            </a:r>
          </a:p>
        </p:txBody>
      </p:sp>
    </p:spTree>
    <p:extLst>
      <p:ext uri="{BB962C8B-B14F-4D97-AF65-F5344CB8AC3E}">
        <p14:creationId xmlns:p14="http://schemas.microsoft.com/office/powerpoint/2010/main" val="218642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3023-9671-4F04-883A-777B8B9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85759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Container-Konzept</a:t>
            </a:r>
            <a:endParaRPr lang="de-DE" sz="40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232B06B-E47C-4684-A614-3C6846EB3951}"/>
              </a:ext>
            </a:extLst>
          </p:cNvPr>
          <p:cNvGrpSpPr/>
          <p:nvPr/>
        </p:nvGrpSpPr>
        <p:grpSpPr>
          <a:xfrm>
            <a:off x="8167519" y="2049180"/>
            <a:ext cx="2600696" cy="685759"/>
            <a:chOff x="1454727" y="2119745"/>
            <a:chExt cx="2600696" cy="68575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48809B0F-492D-48C6-80F7-829AD92B376C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ACCE6D4-9FBB-4207-84D4-0B546D847B33}"/>
                </a:ext>
              </a:extLst>
            </p:cNvPr>
            <p:cNvSpPr txBox="1"/>
            <p:nvPr/>
          </p:nvSpPr>
          <p:spPr>
            <a:xfrm>
              <a:off x="1581516" y="2277958"/>
              <a:ext cx="23471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Einfaches </a:t>
              </a:r>
              <a:r>
                <a:rPr lang="de-DE" dirty="0" err="1"/>
                <a:t>Deployment</a:t>
              </a:r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7F285D2-B352-4CF3-9E9C-E1ACE5B42A3C}"/>
              </a:ext>
            </a:extLst>
          </p:cNvPr>
          <p:cNvGrpSpPr/>
          <p:nvPr/>
        </p:nvGrpSpPr>
        <p:grpSpPr>
          <a:xfrm>
            <a:off x="8069282" y="4920603"/>
            <a:ext cx="2600696" cy="685759"/>
            <a:chOff x="1454727" y="2119745"/>
            <a:chExt cx="2600696" cy="685759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8DA50E5-0FB9-49CE-B405-7B0FD7173330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646AE52-F021-4604-B966-FD5D65BCBEC9}"/>
                </a:ext>
              </a:extLst>
            </p:cNvPr>
            <p:cNvSpPr txBox="1"/>
            <p:nvPr/>
          </p:nvSpPr>
          <p:spPr>
            <a:xfrm>
              <a:off x="1650445" y="2277958"/>
              <a:ext cx="220925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Horizontal skalierbar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1D90AA5-351B-41FD-93C3-D7BAFBD2FDC4}"/>
              </a:ext>
            </a:extLst>
          </p:cNvPr>
          <p:cNvGrpSpPr/>
          <p:nvPr/>
        </p:nvGrpSpPr>
        <p:grpSpPr>
          <a:xfrm>
            <a:off x="1191607" y="4659347"/>
            <a:ext cx="2600696" cy="685759"/>
            <a:chOff x="1454727" y="2119745"/>
            <a:chExt cx="2600696" cy="68575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73CCD33-3A8B-4B2F-82C4-31DF2D1462F1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072E784-98C5-4134-A48C-3D91420A5E82}"/>
                </a:ext>
              </a:extLst>
            </p:cNvPr>
            <p:cNvSpPr txBox="1"/>
            <p:nvPr/>
          </p:nvSpPr>
          <p:spPr>
            <a:xfrm>
              <a:off x="1789906" y="2277958"/>
              <a:ext cx="193033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Vertikal skalierbar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2472361-4F0E-422A-B1E7-C40736B90BE3}"/>
              </a:ext>
            </a:extLst>
          </p:cNvPr>
          <p:cNvGrpSpPr/>
          <p:nvPr/>
        </p:nvGrpSpPr>
        <p:grpSpPr>
          <a:xfrm>
            <a:off x="2778943" y="3242229"/>
            <a:ext cx="2600696" cy="685759"/>
            <a:chOff x="1454727" y="2119745"/>
            <a:chExt cx="2600696" cy="68575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8284F73-C33E-4A0E-A8B6-7AF9326427BB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4265599-2881-4E39-9033-81CA37EE5EBB}"/>
                </a:ext>
              </a:extLst>
            </p:cNvPr>
            <p:cNvSpPr txBox="1"/>
            <p:nvPr/>
          </p:nvSpPr>
          <p:spPr>
            <a:xfrm>
              <a:off x="1899712" y="2277958"/>
              <a:ext cx="17107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Leichtgewichtig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A6AA005-3F4C-4236-82CE-1FEAC41BDDC9}"/>
              </a:ext>
            </a:extLst>
          </p:cNvPr>
          <p:cNvGrpSpPr/>
          <p:nvPr/>
        </p:nvGrpSpPr>
        <p:grpSpPr>
          <a:xfrm>
            <a:off x="1191608" y="1680622"/>
            <a:ext cx="2600696" cy="685759"/>
            <a:chOff x="1454727" y="2119745"/>
            <a:chExt cx="2600696" cy="685759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83C7CA5-B46E-4269-A010-DDBDA522F498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68A2636-422A-4725-8D8B-B3F744D421C4}"/>
                </a:ext>
              </a:extLst>
            </p:cNvPr>
            <p:cNvSpPr txBox="1"/>
            <p:nvPr/>
          </p:nvSpPr>
          <p:spPr>
            <a:xfrm>
              <a:off x="1838798" y="2277958"/>
              <a:ext cx="183255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Einfacher Aufbau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0F1E5EC-A2A1-4565-8D5E-DB64247E4BA9}"/>
              </a:ext>
            </a:extLst>
          </p:cNvPr>
          <p:cNvGrpSpPr/>
          <p:nvPr/>
        </p:nvGrpSpPr>
        <p:grpSpPr>
          <a:xfrm>
            <a:off x="6229015" y="3743786"/>
            <a:ext cx="3268173" cy="685759"/>
            <a:chOff x="1454726" y="2119745"/>
            <a:chExt cx="3268173" cy="685759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7041C0D4-8F1D-42CD-AED3-6C60BA135066}"/>
                </a:ext>
              </a:extLst>
            </p:cNvPr>
            <p:cNvSpPr/>
            <p:nvPr/>
          </p:nvSpPr>
          <p:spPr>
            <a:xfrm>
              <a:off x="1454726" y="2119745"/>
              <a:ext cx="3268173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B182BEE-ECA5-4659-8FFD-313CEAA6B2E9}"/>
                </a:ext>
              </a:extLst>
            </p:cNvPr>
            <p:cNvSpPr txBox="1"/>
            <p:nvPr/>
          </p:nvSpPr>
          <p:spPr>
            <a:xfrm>
              <a:off x="1484045" y="2277958"/>
              <a:ext cx="320953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Wenig Administrationsaufwand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A0711-5309-4900-8853-381472162B43}"/>
              </a:ext>
            </a:extLst>
          </p:cNvPr>
          <p:cNvGrpSpPr/>
          <p:nvPr/>
        </p:nvGrpSpPr>
        <p:grpSpPr>
          <a:xfrm>
            <a:off x="4710663" y="1552872"/>
            <a:ext cx="2600696" cy="685759"/>
            <a:chOff x="1454727" y="2119745"/>
            <a:chExt cx="2600696" cy="685759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6B3989A-4D7C-4957-B62F-09DAAEE22735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EB04FFD-3E1A-49B1-96CC-5192E93D3F94}"/>
                </a:ext>
              </a:extLst>
            </p:cNvPr>
            <p:cNvSpPr txBox="1"/>
            <p:nvPr/>
          </p:nvSpPr>
          <p:spPr>
            <a:xfrm>
              <a:off x="1788303" y="2287908"/>
              <a:ext cx="193354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CI/CD-Kompatibel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A726B4-B31E-4141-A4F0-ECB81E594E68}"/>
              </a:ext>
            </a:extLst>
          </p:cNvPr>
          <p:cNvGrpSpPr/>
          <p:nvPr/>
        </p:nvGrpSpPr>
        <p:grpSpPr>
          <a:xfrm>
            <a:off x="4485031" y="5078816"/>
            <a:ext cx="2600696" cy="685759"/>
            <a:chOff x="1454727" y="2119745"/>
            <a:chExt cx="2600696" cy="685759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406108F8-C92C-46E2-A61A-34FE99DF2A77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8813C63-272F-4530-BB4A-D583F1289FEA}"/>
                </a:ext>
              </a:extLst>
            </p:cNvPr>
            <p:cNvSpPr txBox="1"/>
            <p:nvPr/>
          </p:nvSpPr>
          <p:spPr>
            <a:xfrm>
              <a:off x="1765861" y="2277958"/>
              <a:ext cx="197842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Zentral verwaltbar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1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Begriffe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90F837D-6C46-4643-AFB4-8FABA2AED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703409"/>
              </p:ext>
            </p:extLst>
          </p:nvPr>
        </p:nvGraphicFramePr>
        <p:xfrm>
          <a:off x="867889" y="1264722"/>
          <a:ext cx="10456222" cy="53076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0298">
                  <a:extLst>
                    <a:ext uri="{9D8B030D-6E8A-4147-A177-3AD203B41FA5}">
                      <a16:colId xmlns:a16="http://schemas.microsoft.com/office/drawing/2014/main" val="2142126735"/>
                    </a:ext>
                  </a:extLst>
                </a:gridCol>
                <a:gridCol w="6912430">
                  <a:extLst>
                    <a:ext uri="{9D8B030D-6E8A-4147-A177-3AD203B41FA5}">
                      <a16:colId xmlns:a16="http://schemas.microsoft.com/office/drawing/2014/main" val="3314436118"/>
                    </a:ext>
                  </a:extLst>
                </a:gridCol>
                <a:gridCol w="2143494">
                  <a:extLst>
                    <a:ext uri="{9D8B030D-6E8A-4147-A177-3AD203B41FA5}">
                      <a16:colId xmlns:a16="http://schemas.microsoft.com/office/drawing/2014/main" val="4082156913"/>
                    </a:ext>
                  </a:extLst>
                </a:gridCol>
              </a:tblGrid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Docker-Befehl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2831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Speicherabbild eines Containers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Setzt sich aus mehreren aufeinander aufbauenden </a:t>
                      </a:r>
                      <a:r>
                        <a:rPr lang="de-DE" sz="1400" dirty="0" err="1"/>
                        <a:t>Layern</a:t>
                      </a:r>
                      <a:r>
                        <a:rPr lang="de-DE" sz="1400" dirty="0"/>
                        <a:t> zusammen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image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78686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Teil eines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Enthält Befehle bzw. ausführbare Dateien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Ein Layer kann auf einem anderen basieren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97960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Instanz eines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Kann dauerhaft laufen oder eine einmalige Aufgabe erfüllen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51459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Service zur Verwaltung von Docker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z.B. Docker Hub / GHCR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8141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Geteiltes Verzeichnis auf dem Host-Rechner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Wird in den Container hinein gemountet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volume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0978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Zum Verbund mehrerer Container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Es können Regeln und Port-Freigaben eingerichtet werden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Auch als Overlay über mehrere </a:t>
                      </a:r>
                      <a:r>
                        <a:rPr lang="de-DE" sz="1400" dirty="0" err="1"/>
                        <a:t>Swarm</a:t>
                      </a:r>
                      <a:r>
                        <a:rPr lang="de-DE" sz="1400" dirty="0"/>
                        <a:t>-Nodes möglich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network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445940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 err="1"/>
                        <a:t>Node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Virtuelle oder physikalische Maschine, die Mitglied in einem Swarm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234815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 err="1"/>
                        <a:t>Dockerfile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Textdatei mit Befehlen, die bei der Erstellung des Containers im Kontext des Containers abgearbeitet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48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8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32208-DBFF-4E4C-8688-B018A72D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50133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Praktisches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26CEF1-12A7-4AE7-8CC6-413A949B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88" y="1537246"/>
            <a:ext cx="11090274" cy="397962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Docker </a:t>
            </a:r>
            <a:r>
              <a:rPr lang="de-DE" dirty="0" err="1"/>
              <a:t>Playground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https://labs.play-with-docker.com/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1226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Docker Swarm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9EFC0-463F-4E7A-9C6F-CAB30B73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593" y="1341913"/>
            <a:ext cx="9856519" cy="4750912"/>
          </a:xfrm>
        </p:spPr>
        <p:txBody>
          <a:bodyPr/>
          <a:lstStyle/>
          <a:p>
            <a:pPr>
              <a:lnSpc>
                <a:spcPct val="10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6664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DFE21-69BE-45EF-89BA-4D4ED6A9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8574"/>
          </a:xfrm>
        </p:spPr>
        <p:txBody>
          <a:bodyPr/>
          <a:lstStyle/>
          <a:p>
            <a:pPr algn="ctr"/>
            <a:r>
              <a:rPr lang="de-DE" sz="3600" dirty="0"/>
              <a:t>Bildquellen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51217F-ED8D-4312-8353-21577256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(1): https://www.docker.com/sites/default/files/d8/styles/role_icon/public/2019-07/horizontal-logo-monochromatic-white.png?itok=SBlK2TGU</a:t>
            </a:r>
          </a:p>
        </p:txBody>
      </p:sp>
    </p:spTree>
    <p:extLst>
      <p:ext uri="{BB962C8B-B14F-4D97-AF65-F5344CB8AC3E}">
        <p14:creationId xmlns:p14="http://schemas.microsoft.com/office/powerpoint/2010/main" val="315464579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241</Words>
  <Application>Microsoft Office PowerPoint</Application>
  <PresentationFormat>Breitbild</PresentationFormat>
  <Paragraphs>59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Sitka Heading</vt:lpstr>
      <vt:lpstr>Source Sans Pro</vt:lpstr>
      <vt:lpstr>3DFloatVTI</vt:lpstr>
      <vt:lpstr>PowerPoint-Präsentation</vt:lpstr>
      <vt:lpstr>Docker</vt:lpstr>
      <vt:lpstr>Container-Konzept</vt:lpstr>
      <vt:lpstr>Begriffe</vt:lpstr>
      <vt:lpstr>Praktisches Beispiel</vt:lpstr>
      <vt:lpstr>Docker Swarm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</dc:creator>
  <cp:lastModifiedBy>Marc</cp:lastModifiedBy>
  <cp:revision>16</cp:revision>
  <dcterms:created xsi:type="dcterms:W3CDTF">2020-11-02T09:56:15Z</dcterms:created>
  <dcterms:modified xsi:type="dcterms:W3CDTF">2020-11-02T17:17:26Z</dcterms:modified>
</cp:coreProperties>
</file>